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4" r:id="rId3"/>
    <p:sldId id="259" r:id="rId4"/>
    <p:sldId id="264" r:id="rId5"/>
    <p:sldId id="267" r:id="rId6"/>
    <p:sldId id="269" r:id="rId7"/>
    <p:sldId id="265" r:id="rId8"/>
    <p:sldId id="268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FF99"/>
    <a:srgbClr val="FFDAD1"/>
    <a:srgbClr val="FF8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1DFFC-4A04-48E5-8CC3-0517ED8E5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AA2BE4-0FE0-4B33-8FF9-5FC5A2E54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63751-C823-46B4-A94E-8BD807D0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38F15-C183-4A45-BFC7-48540FFA2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E342F-F3BE-4B7A-861D-076B5E70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6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4D0F2-CA2E-4AFD-A42E-1735AF40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30941-7D77-4921-85E8-C62030F96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B530D-2F59-44AE-B337-13AAC348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28752-9C88-4986-B8CE-48B81277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0C705-9962-4A87-ABC2-E78B7F03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4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7D96A-97E3-4EAC-BDD5-F75C1D5AE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0AE1A-B1C3-49E4-8E70-44F5C0472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A73C2-602B-4089-B6CE-FC3552D6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9C696-0AAF-49B9-BA87-165FA4AA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35AC4-BD05-455A-97B9-F11BE48C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8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27967-D61F-4DA7-986D-1E560079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EB8B3-0271-4AF3-8FAD-391ED857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65D82-6F83-4616-9BC1-9F4D3CFA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6354C-F844-4876-83F1-78C820DE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3C8A-445F-4A15-839D-264931EC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3B38C-0309-44C0-B6D1-133776FC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3F56D-A75A-425E-86BB-C28AFD348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4B60-030F-4DF9-A657-3AE1DCE5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7FF75-859F-4C2F-9300-41406B5A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1A170-0033-4BC7-B4BA-673CDC7B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0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6BDB8-DC10-4DE4-8C72-55141A5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07EDB-5DF5-4F67-89B7-9DCE009A4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462742-77C0-43D3-BB49-1C53FE8E0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DDE89D-51D6-4B4D-8740-03B9B177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D1040-E101-434E-888E-F54B029B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3AA3F-8B57-4B4E-A7E5-D407AAF4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6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FC4-4417-41B8-9352-D9F26E77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019B09-7037-4DFA-8BAE-4441DAADC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533F7F-E2A3-47F2-978F-165BF7E49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5AE9B5-EAF0-42B8-8703-17BDF3819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4E6D8A-8B29-44CB-B8C7-98382F247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D9D468-B62C-43BA-A555-875ADCD7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63FBBC-BA23-4F0D-9C5C-CDD43F05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6399A9-B92E-4B41-BC10-26E572B9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0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366B1-018E-4084-A74B-059F541B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39CEE6-2A17-46C4-AB4C-01373445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DCEAAE-F1EB-4BBC-943E-607C81C5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90046-2129-427F-BF76-20191123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30CF83-22B2-4FFC-9312-1101C841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F4F95D-0DA8-4AE6-9A97-15FD40EA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A9DB1-7869-4063-BEEE-85A1753F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A55B1-4B4B-4F3B-9849-5CA027E5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A2931-B9E4-4E68-AD8B-8AC79CC0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051CCF-AC7F-42C8-B789-5337D55AE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2CA32-7EE5-443B-9AB9-E0946386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30213-5314-4C6E-A3C0-660DBD9B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0B317-9CE4-4CBC-BAAD-94282AD7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1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9B8DC-D243-46C6-8936-2E11A1E9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233B38-65C9-4A55-8944-FDEA96F28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C12F9-6181-4EC1-8598-95F2312E1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BBD564-0F7D-4727-9100-582E9376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392E84-C19C-4B51-BE5B-1E1F84E6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629BE9-0B66-4FE2-9FB3-7D14A624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2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21725C-478D-4F0E-8C3E-2DD94FDD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1943B-B29E-4200-9D08-61391EC0B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AE5B9-EF75-4D05-819A-9014CD9B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EBD1F-283C-42EB-808C-FE6BD5F9156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1DBC6-73A3-43CF-AB10-EF00A9C25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2ADD6-92B9-4192-AEE9-945CF8FE1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ACDE-6E60-4879-B9F0-0B83ECCB3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5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351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351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351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351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wemoji_1f351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301099-EB65-451C-9D6A-3E66018E9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516" b="23234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FFDAD1"/>
          </a:solidFill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FC0479A2-23FE-4647-9498-CCC97B2B8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/>
        </p:blipFill>
        <p:spPr>
          <a:xfrm>
            <a:off x="0" y="10356"/>
            <a:ext cx="12192000" cy="6857990"/>
          </a:xfrm>
          <a:prstGeom prst="rect">
            <a:avLst/>
          </a:prstGeom>
          <a:solidFill>
            <a:srgbClr val="FFDAD1"/>
          </a:solidFill>
          <a:ln>
            <a:noFill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D14E4D-AB4D-4827-8D0A-238B9CF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362" y="1237129"/>
            <a:ext cx="8830235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b="1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피치피치의</a:t>
            </a:r>
            <a:br>
              <a:rPr lang="en-US" altLang="ko-KR" sz="96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96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흥 망 성 쇠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4AD324C-95FB-479B-B9AA-9CE8D2EC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03" y="2375647"/>
            <a:ext cx="2733562" cy="23631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트랙장 우예빈</a:t>
            </a:r>
            <a:endParaRPr lang="en-US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6D3CA9-EF70-4A43-98D1-8CB42B2024FE}"/>
              </a:ext>
            </a:extLst>
          </p:cNvPr>
          <p:cNvSpPr/>
          <p:nvPr/>
        </p:nvSpPr>
        <p:spPr>
          <a:xfrm>
            <a:off x="3316941" y="2461750"/>
            <a:ext cx="80682" cy="22770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1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BAB09B74-CF0E-4491-A095-40EC1E4B8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6" r="1029" b="3"/>
          <a:stretch/>
        </p:blipFill>
        <p:spPr>
          <a:xfrm>
            <a:off x="280363" y="640082"/>
            <a:ext cx="5461724" cy="5577837"/>
          </a:xfrm>
          <a:prstGeom prst="rect">
            <a:avLst/>
          </a:prstGeom>
          <a:effectLst/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7EF141B1-4155-49A4-8ED1-55A5B3286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6" r="1029" b="3"/>
          <a:stretch/>
        </p:blipFill>
        <p:spPr>
          <a:xfrm>
            <a:off x="6096000" y="640082"/>
            <a:ext cx="5461724" cy="5577837"/>
          </a:xfrm>
          <a:prstGeom prst="rect">
            <a:avLst/>
          </a:prstGeom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90D996-610E-47A6-ABA8-46342E7A0DA9}"/>
              </a:ext>
            </a:extLst>
          </p:cNvPr>
          <p:cNvSpPr/>
          <p:nvPr/>
        </p:nvSpPr>
        <p:spPr>
          <a:xfrm>
            <a:off x="1875472" y="3126726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컨텐츠</a:t>
            </a:r>
            <a:endParaRPr lang="en-US" altLang="ko-KR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117173-9B51-4617-ABEE-F4B6D0026A4B}"/>
              </a:ext>
            </a:extLst>
          </p:cNvPr>
          <p:cNvSpPr/>
          <p:nvPr/>
        </p:nvSpPr>
        <p:spPr>
          <a:xfrm>
            <a:off x="8095831" y="3126726"/>
            <a:ext cx="20313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운영</a:t>
            </a:r>
            <a:endParaRPr lang="en-US" altLang="ko-KR" sz="7200" b="1" dirty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365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301099-EB65-451C-9D6A-3E66018E9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516" b="23234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FFDAD1"/>
          </a:solidFill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FC0479A2-23FE-4647-9498-CCC97B2B8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/>
        </p:blipFill>
        <p:spPr>
          <a:xfrm>
            <a:off x="0" y="10356"/>
            <a:ext cx="12192000" cy="6857990"/>
          </a:xfrm>
          <a:prstGeom prst="rect">
            <a:avLst/>
          </a:prstGeom>
          <a:solidFill>
            <a:srgbClr val="FFDAD1"/>
          </a:solidFill>
          <a:ln>
            <a:noFill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D14E4D-AB4D-4827-8D0A-238B9CF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362" y="1237129"/>
            <a:ext cx="8830235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9600" b="1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피치피치는</a:t>
            </a:r>
            <a:br>
              <a:rPr lang="en-US" altLang="ko-KR" sz="96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96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계속됩니다</a:t>
            </a:r>
            <a:r>
              <a:rPr lang="en-US" altLang="ko-KR" sz="96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9600"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4AD324C-95FB-479B-B9AA-9CE8D2EC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03" y="2375647"/>
            <a:ext cx="2733562" cy="23631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트랙장</a:t>
            </a:r>
            <a:r>
              <a:rPr lang="ko-KR" altLang="en-US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우예빈</a:t>
            </a:r>
            <a:endParaRPr lang="en-US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6D3CA9-EF70-4A43-98D1-8CB42B2024FE}"/>
              </a:ext>
            </a:extLst>
          </p:cNvPr>
          <p:cNvSpPr/>
          <p:nvPr/>
        </p:nvSpPr>
        <p:spPr>
          <a:xfrm>
            <a:off x="3316941" y="2461750"/>
            <a:ext cx="80682" cy="22770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1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14E4D-AB4D-4827-8D0A-238B9CF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89" y="649579"/>
            <a:ext cx="5324477" cy="946735"/>
          </a:xfrm>
        </p:spPr>
        <p:txBody>
          <a:bodyPr anchor="b">
            <a:normAutofit/>
          </a:bodyPr>
          <a:lstStyle/>
          <a:p>
            <a:r>
              <a:rPr lang="ko-KR" altLang="en-US" sz="4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4AD324C-95FB-479B-B9AA-9CE8D2EC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3" y="2286001"/>
            <a:ext cx="5502693" cy="3919538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스피치를 잘해보자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  <a:p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사람들 앞에 당당하게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C6F046E-CC99-434F-ACA7-B5E58B94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6" r="1029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13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14E4D-AB4D-4827-8D0A-238B9CF5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89" y="649579"/>
            <a:ext cx="5324477" cy="946735"/>
          </a:xfrm>
        </p:spPr>
        <p:txBody>
          <a:bodyPr anchor="b">
            <a:normAutofit/>
          </a:bodyPr>
          <a:lstStyle/>
          <a:p>
            <a:r>
              <a:rPr lang="ko-KR" altLang="en-US" sz="4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컨텐츠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4AD324C-95FB-479B-B9AA-9CE8D2EC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53" y="2286001"/>
            <a:ext cx="5502693" cy="3919538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스피치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자유주제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매주 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 세미나</a:t>
            </a:r>
            <a:endParaRPr lang="en-US" altLang="ko-KR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C6F046E-CC99-434F-ACA7-B5E58B94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6" r="1029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73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두 아이가 있는 가족">
            <a:extLst>
              <a:ext uri="{FF2B5EF4-FFF2-40B4-BE49-F238E27FC236}">
                <a16:creationId xmlns:a16="http://schemas.microsoft.com/office/drawing/2014/main" id="{7E373B0A-4130-4CE1-A581-2A26F096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777" y="1233857"/>
            <a:ext cx="3452446" cy="34524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41E82D-E880-4FEF-A98F-14ECFB954FAF}"/>
              </a:ext>
            </a:extLst>
          </p:cNvPr>
          <p:cNvSpPr/>
          <p:nvPr/>
        </p:nvSpPr>
        <p:spPr>
          <a:xfrm>
            <a:off x="5275902" y="4224638"/>
            <a:ext cx="1640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09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027A4D-0ED6-4025-AD78-FF6E2F7F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4" y="192126"/>
            <a:ext cx="5613191" cy="3140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C57771-FDB9-4806-97DC-60F60AC3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3" y="3525503"/>
            <a:ext cx="5588552" cy="314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7C07E5-C860-4470-816A-89D9AF8D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833"/>
            <a:ext cx="5514975" cy="315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CD849-F07C-4FFD-AACC-FD5E647C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25503"/>
            <a:ext cx="5660526" cy="3152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25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252682-7B06-477F-8FCA-8D365032E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37"/>
          <a:stretch/>
        </p:blipFill>
        <p:spPr>
          <a:xfrm>
            <a:off x="542534" y="1342959"/>
            <a:ext cx="10896992" cy="41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B3EA7281-A773-4778-82F4-A6503E84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7331" y="1430215"/>
            <a:ext cx="2737338" cy="2737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F75FFC-F679-4C84-ADA6-D137A61838A6}"/>
              </a:ext>
            </a:extLst>
          </p:cNvPr>
          <p:cNvSpPr/>
          <p:nvPr/>
        </p:nvSpPr>
        <p:spPr>
          <a:xfrm>
            <a:off x="5466660" y="4224638"/>
            <a:ext cx="1258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472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ECEC3B-1D2F-4749-ABE1-52964D2C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49" y="3465565"/>
            <a:ext cx="5412647" cy="303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154A04-7E8D-47F0-9200-0CA45BE2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2" y="3535406"/>
            <a:ext cx="4301118" cy="289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B31397-77B0-4A5B-A3A5-92A302F78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70995"/>
            <a:ext cx="5412647" cy="30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6BCB38-35A0-4EF9-90DF-640ED7602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170995"/>
            <a:ext cx="5412647" cy="303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48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C41C3B-CD83-4353-BCC3-AAEB34E3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1" y="2526477"/>
            <a:ext cx="10415318" cy="1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5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43</Words>
  <Application>Microsoft Office PowerPoint</Application>
  <PresentationFormat>와이드스크린</PresentationFormat>
  <Paragraphs>14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나눔스퀘어라운드 Bold</vt:lpstr>
      <vt:lpstr>나눔스퀘어라운드 Regular</vt:lpstr>
      <vt:lpstr>맑은 고딕</vt:lpstr>
      <vt:lpstr>Arial</vt:lpstr>
      <vt:lpstr>Office 테마</vt:lpstr>
      <vt:lpstr>피치피치의 흥 망 성 쇠</vt:lpstr>
      <vt:lpstr>목적</vt:lpstr>
      <vt:lpstr>컨텐츠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피치피치는 계속됩니다.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피치피치의 흥 망 성 쇠</dc:title>
  <dc:creator>ye162200@gmail.com</dc:creator>
  <cp:lastModifiedBy>ye162200@gmail.com</cp:lastModifiedBy>
  <cp:revision>4</cp:revision>
  <dcterms:created xsi:type="dcterms:W3CDTF">2019-12-03T11:51:26Z</dcterms:created>
  <dcterms:modified xsi:type="dcterms:W3CDTF">2019-12-04T02:10:54Z</dcterms:modified>
</cp:coreProperties>
</file>